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7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4" r:id="rId47"/>
    <p:sldId id="305" r:id="rId48"/>
    <p:sldId id="303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91" r:id="rId114"/>
    <p:sldId id="392" r:id="rId115"/>
    <p:sldId id="393" r:id="rId116"/>
    <p:sldId id="394" r:id="rId117"/>
    <p:sldId id="395" r:id="rId118"/>
    <p:sldId id="396" r:id="rId119"/>
    <p:sldId id="397" r:id="rId120"/>
    <p:sldId id="398" r:id="rId121"/>
    <p:sldId id="399" r:id="rId122"/>
    <p:sldId id="400" r:id="rId123"/>
    <p:sldId id="401" r:id="rId124"/>
    <p:sldId id="402" r:id="rId125"/>
    <p:sldId id="403" r:id="rId126"/>
    <p:sldId id="404" r:id="rId127"/>
    <p:sldId id="405" r:id="rId128"/>
    <p:sldId id="406" r:id="rId129"/>
    <p:sldId id="407" r:id="rId130"/>
    <p:sldId id="408" r:id="rId131"/>
    <p:sldId id="409" r:id="rId132"/>
    <p:sldId id="410" r:id="rId133"/>
    <p:sldId id="411" r:id="rId134"/>
    <p:sldId id="412" r:id="rId135"/>
    <p:sldId id="413" r:id="rId136"/>
    <p:sldId id="414" r:id="rId137"/>
    <p:sldId id="415" r:id="rId138"/>
    <p:sldId id="416" r:id="rId139"/>
    <p:sldId id="417" r:id="rId140"/>
    <p:sldId id="418" r:id="rId141"/>
    <p:sldId id="419" r:id="rId142"/>
    <p:sldId id="420" r:id="rId143"/>
    <p:sldId id="421" r:id="rId144"/>
    <p:sldId id="422" r:id="rId145"/>
    <p:sldId id="423" r:id="rId146"/>
    <p:sldId id="424" r:id="rId147"/>
    <p:sldId id="425" r:id="rId148"/>
    <p:sldId id="426" r:id="rId149"/>
    <p:sldId id="390" r:id="rId1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6" autoAdjust="0"/>
    <p:restoredTop sz="94660"/>
  </p:normalViewPr>
  <p:slideViewPr>
    <p:cSldViewPr snapToGrid="0">
      <p:cViewPr>
        <p:scale>
          <a:sx n="100" d="100"/>
          <a:sy n="100" d="100"/>
        </p:scale>
        <p:origin x="738" y="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microsoft.com/office/2015/10/relationships/revisionInfo" Target="revisionInfo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08772-6ABB-481D-BAF3-062F1556EBA2}" type="datetimeFigureOut">
              <a:rPr lang="el-GR" smtClean="0"/>
              <a:pPr/>
              <a:t>6/11/2017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0B03-5230-439A-94ED-B1F2067CB6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2834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08772-6ABB-481D-BAF3-062F1556EBA2}" type="datetimeFigureOut">
              <a:rPr lang="el-GR" smtClean="0"/>
              <a:pPr/>
              <a:t>6/11/2017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0B03-5230-439A-94ED-B1F2067CB6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4208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08772-6ABB-481D-BAF3-062F1556EBA2}" type="datetimeFigureOut">
              <a:rPr lang="el-GR" smtClean="0"/>
              <a:pPr/>
              <a:t>6/11/2017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0B03-5230-439A-94ED-B1F2067CB6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013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08772-6ABB-481D-BAF3-062F1556EBA2}" type="datetimeFigureOut">
              <a:rPr lang="el-GR" smtClean="0"/>
              <a:pPr/>
              <a:t>6/11/2017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0B03-5230-439A-94ED-B1F2067CB6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351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08772-6ABB-481D-BAF3-062F1556EBA2}" type="datetimeFigureOut">
              <a:rPr lang="el-GR" smtClean="0"/>
              <a:pPr/>
              <a:t>6/11/2017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0B03-5230-439A-94ED-B1F2067CB6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179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08772-6ABB-481D-BAF3-062F1556EBA2}" type="datetimeFigureOut">
              <a:rPr lang="el-GR" smtClean="0"/>
              <a:pPr/>
              <a:t>6/11/2017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0B03-5230-439A-94ED-B1F2067CB6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043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08772-6ABB-481D-BAF3-062F1556EBA2}" type="datetimeFigureOut">
              <a:rPr lang="el-GR" smtClean="0"/>
              <a:pPr/>
              <a:t>6/11/2017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0B03-5230-439A-94ED-B1F2067CB6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678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08772-6ABB-481D-BAF3-062F1556EBA2}" type="datetimeFigureOut">
              <a:rPr lang="el-GR" smtClean="0"/>
              <a:pPr/>
              <a:t>6/11/2017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0B03-5230-439A-94ED-B1F2067CB6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045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08772-6ABB-481D-BAF3-062F1556EBA2}" type="datetimeFigureOut">
              <a:rPr lang="el-GR" smtClean="0"/>
              <a:pPr/>
              <a:t>6/11/2017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0B03-5230-439A-94ED-B1F2067CB6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3924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08772-6ABB-481D-BAF3-062F1556EBA2}" type="datetimeFigureOut">
              <a:rPr lang="el-GR" smtClean="0"/>
              <a:pPr/>
              <a:t>6/11/2017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0B03-5230-439A-94ED-B1F2067CB6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657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08772-6ABB-481D-BAF3-062F1556EBA2}" type="datetimeFigureOut">
              <a:rPr lang="el-GR" smtClean="0"/>
              <a:pPr/>
              <a:t>6/11/2017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0B03-5230-439A-94ED-B1F2067CB6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989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08772-6ABB-481D-BAF3-062F1556EBA2}" type="datetimeFigureOut">
              <a:rPr lang="el-GR" smtClean="0"/>
              <a:pPr/>
              <a:t>6/11/2017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0B03-5230-439A-94ED-B1F2067CB61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636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2.png"/><Relationship Id="rId7" Type="http://schemas.openxmlformats.org/officeDocument/2006/relationships/image" Target="../media/image1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3.png"/><Relationship Id="rId9" Type="http://schemas.openxmlformats.org/officeDocument/2006/relationships/image" Target="../media/image17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6.png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7.png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png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png"/><Relationship Id="rId5" Type="http://schemas.openxmlformats.org/officeDocument/2006/relationships/image" Target="../media/image179.png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png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png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9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95.png"/><Relationship Id="rId4" Type="http://schemas.openxmlformats.org/officeDocument/2006/relationships/image" Target="../media/image20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8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10" Type="http://schemas.openxmlformats.org/officeDocument/2006/relationships/image" Target="../media/image1.png"/><Relationship Id="rId4" Type="http://schemas.openxmlformats.org/officeDocument/2006/relationships/image" Target="../media/image212.png"/><Relationship Id="rId9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22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29.png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95.png"/><Relationship Id="rId4" Type="http://schemas.openxmlformats.org/officeDocument/2006/relationships/image" Target="../media/image241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2.png"/><Relationship Id="rId7" Type="http://schemas.openxmlformats.org/officeDocument/2006/relationships/image" Target="../media/image1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Relationship Id="rId9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6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3.png"/><Relationship Id="rId7" Type="http://schemas.openxmlformats.org/officeDocument/2006/relationships/image" Target="../media/image2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68.png"/><Relationship Id="rId9" Type="http://schemas.openxmlformats.org/officeDocument/2006/relationships/image" Target="../media/image1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2.png"/><Relationship Id="rId7" Type="http://schemas.openxmlformats.org/officeDocument/2006/relationships/image" Target="../media/image1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3.png"/><Relationship Id="rId9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pn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png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2.png"/><Relationship Id="rId7" Type="http://schemas.openxmlformats.org/officeDocument/2006/relationships/image" Target="../media/image1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pn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5" Type="http://schemas.openxmlformats.org/officeDocument/2006/relationships/image" Target="../media/image168.pn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png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58" y="697751"/>
            <a:ext cx="8622652" cy="451663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868" y="1672912"/>
            <a:ext cx="8388124" cy="796710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617" y="3020557"/>
            <a:ext cx="8609920" cy="493735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057" y="4301084"/>
            <a:ext cx="8829972" cy="52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229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392129"/>
            <a:ext cx="9144000" cy="203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58533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100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93725"/>
            <a:ext cx="8940308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" y="1739900"/>
            <a:ext cx="8705249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550" y="3190875"/>
            <a:ext cx="76390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8975" y="3683000"/>
            <a:ext cx="76898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8175" y="4276725"/>
            <a:ext cx="7162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101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925" y="1425574"/>
            <a:ext cx="7710278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102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124" y="622299"/>
            <a:ext cx="8334375" cy="498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103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925" y="533400"/>
            <a:ext cx="850691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104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" y="1692275"/>
            <a:ext cx="75057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 t="89286"/>
          <a:stretch>
            <a:fillRect/>
          </a:stretch>
        </p:blipFill>
        <p:spPr bwMode="auto">
          <a:xfrm>
            <a:off x="431800" y="990600"/>
            <a:ext cx="850691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105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9625" y="1495425"/>
            <a:ext cx="75247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106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5" y="584199"/>
            <a:ext cx="881095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8124" y="2044699"/>
            <a:ext cx="8717621" cy="262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107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374" y="454025"/>
            <a:ext cx="804185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50" y="3076575"/>
            <a:ext cx="69532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108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074" y="565149"/>
            <a:ext cx="824547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012950"/>
            <a:ext cx="8351646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109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350" y="549275"/>
            <a:ext cx="772795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5"/>
          <a:srcRect b="1175"/>
          <a:stretch/>
        </p:blipFill>
        <p:spPr>
          <a:xfrm>
            <a:off x="-13577" y="841081"/>
            <a:ext cx="9144000" cy="411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26363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110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175" y="498475"/>
            <a:ext cx="7696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100" y="3771900"/>
            <a:ext cx="76644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111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474" y="615950"/>
            <a:ext cx="7951019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112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5" y="685799"/>
            <a:ext cx="8108156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113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2438400"/>
            <a:ext cx="6953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E7C5B7E-B808-411F-80C6-03F44F462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659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114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488949"/>
            <a:ext cx="9060361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76474"/>
            <a:ext cx="8876771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0" y="1776738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4C27BCF3-7F74-442A-8AA1-47757CAB9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32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115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479425"/>
            <a:ext cx="904266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2432049"/>
            <a:ext cx="9083075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0" y="1776738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8CABB548-57C8-4357-9BFF-FDF1CA396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19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116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533924"/>
            <a:ext cx="9144001" cy="119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09899"/>
            <a:ext cx="9006004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0" y="1976763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ED45672-9173-4835-B6BD-EC78CDB87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2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117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756" y="5960666"/>
            <a:ext cx="1775830" cy="22258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482600"/>
            <a:ext cx="911484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6450"/>
            <a:ext cx="9073562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495675"/>
            <a:ext cx="61531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/>
          <a:srcRect b="90732"/>
          <a:stretch>
            <a:fillRect/>
          </a:stretch>
        </p:blipFill>
        <p:spPr bwMode="auto">
          <a:xfrm>
            <a:off x="0" y="1776738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FDF7662-8DE1-4C4D-8430-008DF46B90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70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118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506" y="5540041"/>
            <a:ext cx="1775830" cy="222584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771525"/>
            <a:ext cx="28194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2586038"/>
            <a:ext cx="28575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2463" y="752475"/>
            <a:ext cx="38576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1C784400-D95B-4D89-AD52-1D7C1EE67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9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119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2124"/>
            <a:ext cx="9011894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74975"/>
            <a:ext cx="8132503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 b="90732"/>
          <a:stretch>
            <a:fillRect/>
          </a:stretch>
        </p:blipFill>
        <p:spPr bwMode="auto">
          <a:xfrm>
            <a:off x="0" y="2357763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510CE93-9563-43EE-A0FF-09E973569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6673" y="5644857"/>
            <a:ext cx="1775830" cy="2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20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rcRect b="64922"/>
          <a:stretch>
            <a:fillRect/>
          </a:stretch>
        </p:blipFill>
        <p:spPr>
          <a:xfrm>
            <a:off x="-12071" y="668872"/>
            <a:ext cx="9142493" cy="1874303"/>
          </a:xfrm>
          <a:prstGeom prst="rect">
            <a:avLst/>
          </a:prstGeom>
        </p:spPr>
      </p:pic>
      <p:pic>
        <p:nvPicPr>
          <p:cNvPr id="9" name="Εικόνα 6"/>
          <p:cNvPicPr>
            <a:picLocks noChangeAspect="1"/>
          </p:cNvPicPr>
          <p:nvPr/>
        </p:nvPicPr>
        <p:blipFill>
          <a:blip r:embed="rId5"/>
          <a:srcRect t="37039" b="43174"/>
          <a:stretch>
            <a:fillRect/>
          </a:stretch>
        </p:blipFill>
        <p:spPr>
          <a:xfrm>
            <a:off x="-12071" y="2647950"/>
            <a:ext cx="9142493" cy="1057275"/>
          </a:xfrm>
          <a:prstGeom prst="rect">
            <a:avLst/>
          </a:prstGeom>
        </p:spPr>
      </p:pic>
      <p:pic>
        <p:nvPicPr>
          <p:cNvPr id="10" name="Εικόνα 6"/>
          <p:cNvPicPr>
            <a:picLocks noChangeAspect="1"/>
          </p:cNvPicPr>
          <p:nvPr/>
        </p:nvPicPr>
        <p:blipFill>
          <a:blip r:embed="rId5"/>
          <a:srcRect t="57539" b="33905"/>
          <a:stretch>
            <a:fillRect/>
          </a:stretch>
        </p:blipFill>
        <p:spPr>
          <a:xfrm>
            <a:off x="-12071" y="3743325"/>
            <a:ext cx="9142493" cy="457200"/>
          </a:xfrm>
          <a:prstGeom prst="rect">
            <a:avLst/>
          </a:prstGeom>
        </p:spPr>
      </p:pic>
      <p:pic>
        <p:nvPicPr>
          <p:cNvPr id="12" name="Εικόνα 6"/>
          <p:cNvPicPr>
            <a:picLocks noChangeAspect="1"/>
          </p:cNvPicPr>
          <p:nvPr/>
        </p:nvPicPr>
        <p:blipFill>
          <a:blip r:embed="rId5"/>
          <a:srcRect t="68413" b="19465"/>
          <a:stretch>
            <a:fillRect/>
          </a:stretch>
        </p:blipFill>
        <p:spPr>
          <a:xfrm>
            <a:off x="-12071" y="4324350"/>
            <a:ext cx="9142493" cy="647700"/>
          </a:xfrm>
          <a:prstGeom prst="rect">
            <a:avLst/>
          </a:prstGeom>
        </p:spPr>
      </p:pic>
      <p:pic>
        <p:nvPicPr>
          <p:cNvPr id="13" name="Εικόνα 6"/>
          <p:cNvPicPr>
            <a:picLocks noChangeAspect="1"/>
          </p:cNvPicPr>
          <p:nvPr/>
        </p:nvPicPr>
        <p:blipFill>
          <a:blip r:embed="rId5"/>
          <a:srcRect t="80891" b="9483"/>
          <a:stretch>
            <a:fillRect/>
          </a:stretch>
        </p:blipFill>
        <p:spPr>
          <a:xfrm>
            <a:off x="-12071" y="4991100"/>
            <a:ext cx="9142493" cy="514350"/>
          </a:xfrm>
          <a:prstGeom prst="rect">
            <a:avLst/>
          </a:prstGeom>
        </p:spPr>
      </p:pic>
      <p:pic>
        <p:nvPicPr>
          <p:cNvPr id="14" name="Εικόνα 6"/>
          <p:cNvPicPr>
            <a:picLocks noChangeAspect="1"/>
          </p:cNvPicPr>
          <p:nvPr/>
        </p:nvPicPr>
        <p:blipFill>
          <a:blip r:embed="rId5"/>
          <a:srcRect t="92300"/>
          <a:stretch>
            <a:fillRect/>
          </a:stretch>
        </p:blipFill>
        <p:spPr>
          <a:xfrm>
            <a:off x="-12071" y="5600700"/>
            <a:ext cx="9142493" cy="41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09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120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84502"/>
            <a:ext cx="9144001" cy="86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65300"/>
            <a:ext cx="8428689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58672"/>
            <a:ext cx="7658100" cy="171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0" y="1367163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9744" y="4982736"/>
            <a:ext cx="1775830" cy="222584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9C79343-68ED-44C8-A0D9-75FFBEE7C5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06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121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02850"/>
            <a:ext cx="9144001" cy="7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30394"/>
            <a:ext cx="7833841" cy="55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2114549"/>
            <a:ext cx="758419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299" y="4076700"/>
            <a:ext cx="7462471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" y="4886325"/>
            <a:ext cx="759084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/>
          <a:srcRect b="90732"/>
          <a:stretch>
            <a:fillRect/>
          </a:stretch>
        </p:blipFill>
        <p:spPr bwMode="auto">
          <a:xfrm>
            <a:off x="0" y="1395738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6281" y="1444290"/>
            <a:ext cx="1775830" cy="222584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4C621203-EE8F-4C54-8137-4C1932D1E2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15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122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609" y="5672895"/>
            <a:ext cx="1775830" cy="222584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0224"/>
            <a:ext cx="906030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13049"/>
            <a:ext cx="8841174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0" y="1776738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C56853D-F425-4800-8F75-B8808A6A9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26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123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942" y="6105420"/>
            <a:ext cx="1775830" cy="222584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6099"/>
            <a:ext cx="9014526" cy="61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2565399"/>
            <a:ext cx="8771991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0" y="1776738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7B10638-F581-4C70-90F2-02157770B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56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124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556" y="6006270"/>
            <a:ext cx="1775830" cy="222584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488095"/>
            <a:ext cx="9144001" cy="119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06674"/>
            <a:ext cx="876680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0" y="1776738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87B52ED9-03F3-460F-888E-6CAB6A2D3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02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125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431" y="5396670"/>
            <a:ext cx="1775830" cy="222584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699" y="1130299"/>
            <a:ext cx="7810863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E4DC6C6-8BFB-4B62-9E0A-8BE69AC74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28582"/>
      </p:ext>
    </p:extLst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126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407" y="5549070"/>
            <a:ext cx="1775830" cy="222584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0928"/>
            <a:ext cx="9144000" cy="39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39875"/>
            <a:ext cx="64643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32237" y="1809750"/>
            <a:ext cx="4111763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/>
          <a:srcRect b="90732"/>
          <a:stretch>
            <a:fillRect/>
          </a:stretch>
        </p:blipFill>
        <p:spPr bwMode="auto">
          <a:xfrm>
            <a:off x="0" y="938538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A40892C6-789E-4272-A2DD-B82ABB0804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65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127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94" y="5511507"/>
            <a:ext cx="1775830" cy="222584"/>
          </a:xfrm>
          <a:prstGeom prst="rect">
            <a:avLst/>
          </a:prstGeo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574718"/>
            <a:ext cx="9144001" cy="39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2305050"/>
            <a:ext cx="7679661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0" y="1310013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A8D2DC4A-BFF0-450D-BCE2-4C96367BF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51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091970"/>
            <a:ext cx="9144000" cy="425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128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81" y="5920545"/>
            <a:ext cx="1775830" cy="2225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5001"/>
            <a:ext cx="9144000" cy="90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3D4D10C-6A97-4A87-83FF-5A93364F7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-12070" y="1602716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4C08581-BB16-4432-84C0-3B7CDFBFB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659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129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331" y="5577645"/>
            <a:ext cx="1775830" cy="2225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6003"/>
            <a:ext cx="9144000" cy="85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51448"/>
            <a:ext cx="9144000" cy="226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D2B54F9-BF72-4CE4-9139-158F25F08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-12070" y="1602716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FC56930-3777-4BDE-9DC8-F0B5591A8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0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rcRect b="80480"/>
          <a:stretch>
            <a:fillRect/>
          </a:stretch>
        </p:blipFill>
        <p:spPr>
          <a:xfrm>
            <a:off x="-13413" y="998376"/>
            <a:ext cx="9157413" cy="611349"/>
          </a:xfrm>
          <a:prstGeom prst="rect">
            <a:avLst/>
          </a:prstGeom>
        </p:spPr>
      </p:pic>
      <p:pic>
        <p:nvPicPr>
          <p:cNvPr id="9" name="Εικόνα 6"/>
          <p:cNvPicPr>
            <a:picLocks noChangeAspect="1"/>
          </p:cNvPicPr>
          <p:nvPr/>
        </p:nvPicPr>
        <p:blipFill>
          <a:blip r:embed="rId5"/>
          <a:srcRect t="21345" b="44896"/>
          <a:stretch>
            <a:fillRect/>
          </a:stretch>
        </p:blipFill>
        <p:spPr>
          <a:xfrm>
            <a:off x="-13413" y="1666875"/>
            <a:ext cx="9157413" cy="1057275"/>
          </a:xfrm>
          <a:prstGeom prst="rect">
            <a:avLst/>
          </a:prstGeom>
        </p:spPr>
      </p:pic>
      <p:pic>
        <p:nvPicPr>
          <p:cNvPr id="10" name="Εικόνα 6"/>
          <p:cNvPicPr>
            <a:picLocks noChangeAspect="1"/>
          </p:cNvPicPr>
          <p:nvPr/>
        </p:nvPicPr>
        <p:blipFill>
          <a:blip r:embed="rId5"/>
          <a:srcRect t="56016" b="22087"/>
          <a:stretch>
            <a:fillRect/>
          </a:stretch>
        </p:blipFill>
        <p:spPr>
          <a:xfrm>
            <a:off x="-13413" y="2752725"/>
            <a:ext cx="9157413" cy="685800"/>
          </a:xfrm>
          <a:prstGeom prst="rect">
            <a:avLst/>
          </a:prstGeom>
        </p:spPr>
      </p:pic>
      <p:pic>
        <p:nvPicPr>
          <p:cNvPr id="12" name="Εικόνα 6"/>
          <p:cNvPicPr>
            <a:picLocks noChangeAspect="1"/>
          </p:cNvPicPr>
          <p:nvPr/>
        </p:nvPicPr>
        <p:blipFill>
          <a:blip r:embed="rId5"/>
          <a:srcRect t="78522"/>
          <a:stretch>
            <a:fillRect/>
          </a:stretch>
        </p:blipFill>
        <p:spPr>
          <a:xfrm>
            <a:off x="-13413" y="3457575"/>
            <a:ext cx="9157413" cy="67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58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130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942" y="5728851"/>
            <a:ext cx="1775830" cy="22258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5453"/>
            <a:ext cx="9144000" cy="108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32917"/>
            <a:ext cx="9144000" cy="291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DC9B723-5C5E-455D-89D0-86453E59C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-12070" y="1602716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452C05B-2421-434F-AD66-B37AF617E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78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131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756" y="5749095"/>
            <a:ext cx="1775830" cy="22258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8597"/>
            <a:ext cx="9144000" cy="66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08278"/>
            <a:ext cx="9144000" cy="243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4376BF9-27AB-4838-BC5E-FB8FB88D3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-12070" y="1370214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ABCEFFC-D447-4253-81E3-8F493B5BD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59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132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281" y="5883572"/>
            <a:ext cx="1775830" cy="22258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0130"/>
            <a:ext cx="9144000" cy="125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33136"/>
            <a:ext cx="9144000" cy="177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A4B9036-3968-4BA7-82D7-CC934F0F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-12070" y="1901788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DBF1E22-D222-4CBB-80B9-56EB382D5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7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133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281" y="6131757"/>
            <a:ext cx="1775830" cy="22258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1218"/>
            <a:ext cx="9144000" cy="88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63479"/>
            <a:ext cx="9144000" cy="345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8F548BA-A4AD-4FE8-9BF7-B669395B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-12070" y="1602716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E50720F-D684-47F9-B3EE-8F2EE943C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7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134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9561"/>
            <a:ext cx="9144000" cy="11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21058"/>
            <a:ext cx="9144000" cy="39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B7CC26D-3421-45C4-B257-E84CF9E5B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b="90732"/>
          <a:stretch>
            <a:fillRect/>
          </a:stretch>
        </p:blipFill>
        <p:spPr bwMode="auto">
          <a:xfrm>
            <a:off x="0" y="1839001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8DC6555-2F2F-4D95-9549-09DBA4E792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9831" y="5177595"/>
            <a:ext cx="1775830" cy="2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90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135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21136"/>
            <a:ext cx="9144000" cy="88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17719"/>
            <a:ext cx="9144000" cy="61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04235"/>
            <a:ext cx="9144000" cy="49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952645"/>
            <a:ext cx="9144000" cy="138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AAB1F37-EC03-45D8-A68C-930255317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b="90732"/>
          <a:stretch>
            <a:fillRect/>
          </a:stretch>
        </p:blipFill>
        <p:spPr bwMode="auto">
          <a:xfrm>
            <a:off x="-12070" y="1602716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11BA9DE-F9DA-46D6-BE4A-BBBA4519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b="90732"/>
          <a:stretch>
            <a:fillRect/>
          </a:stretch>
        </p:blipFill>
        <p:spPr bwMode="auto">
          <a:xfrm>
            <a:off x="-12070" y="4507486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3357" y="6007981"/>
            <a:ext cx="1775830" cy="222584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1971809E-41B8-4354-9FA6-891A35171D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8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136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731" y="5444295"/>
            <a:ext cx="1775830" cy="22258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6869"/>
            <a:ext cx="9144000" cy="68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37694"/>
            <a:ext cx="9144000" cy="193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ABE7D94-0633-4A61-8E0E-B9E7E2EC3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-12070" y="1602716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C505AF9-8B23-4E1F-8A85-2596EB4BB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94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137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981" y="5387145"/>
            <a:ext cx="1775830" cy="222584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0564"/>
            <a:ext cx="9144000" cy="32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73742"/>
            <a:ext cx="9144000" cy="197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545847F-8E36-41A9-9866-2080C152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-12070" y="1159643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1855B04-836A-44D2-BC09-4E549FB11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73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138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556" y="5596695"/>
            <a:ext cx="1775830" cy="222584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2209"/>
            <a:ext cx="9144000" cy="40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03040"/>
            <a:ext cx="9144000" cy="192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78E3B38-DB28-47A0-911F-C1DF93846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0" y="1170146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EA58F0A-5DB6-48CA-825E-994B52949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09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139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906" y="5713688"/>
            <a:ext cx="1775830" cy="222584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2985"/>
            <a:ext cx="9144000" cy="273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62906"/>
            <a:ext cx="9144000" cy="147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ABF1F8F-35F7-459D-B74E-B2B8F5BA6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0" y="3310794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1D5A9E27-52FE-4235-A0C9-3EAC6A386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94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2" y="471542"/>
            <a:ext cx="9051546" cy="5911534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634" y="2637520"/>
            <a:ext cx="1775830" cy="2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21794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140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881" y="5463345"/>
            <a:ext cx="1775830" cy="222584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8489"/>
            <a:ext cx="9144000" cy="32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00926"/>
            <a:ext cx="9144000" cy="167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398DD30-E961-4117-B849-36FF6B673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-12070" y="1096838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FA6C3E5-DC8E-43AC-B3B7-B8092A022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08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141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3272"/>
            <a:ext cx="9144000" cy="109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26766"/>
            <a:ext cx="9144000" cy="208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75900"/>
            <a:ext cx="8953995" cy="22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B230D6C-62E6-4FC9-8BF3-8E12248F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-12070" y="1636513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C3BF102-0891-46D2-A8A2-F6FBED6CB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781" y="5999253"/>
            <a:ext cx="1775830" cy="2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142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056" y="5804215"/>
            <a:ext cx="1775830" cy="222584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4308"/>
            <a:ext cx="9144000" cy="61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5300" y="3224213"/>
            <a:ext cx="5334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647481"/>
            <a:ext cx="9144000" cy="399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29D7E5F-8B23-4FA0-B400-B7E231EFC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b="90732"/>
          <a:stretch>
            <a:fillRect/>
          </a:stretch>
        </p:blipFill>
        <p:spPr bwMode="auto">
          <a:xfrm>
            <a:off x="0" y="1183731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CFEB3D0-2A64-4DE1-9B48-7EB57C8CC7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17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143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593" y="6112964"/>
            <a:ext cx="1775830" cy="222584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7988"/>
            <a:ext cx="9144000" cy="123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90699"/>
            <a:ext cx="9144000" cy="334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DDEC873-5047-4E9E-867D-2BAE9B7D6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-12070" y="1939494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2A079B5-89CD-475B-9BBE-E59D55E050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91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144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06" y="6082088"/>
            <a:ext cx="1775830" cy="222584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7315"/>
            <a:ext cx="9144000" cy="44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70659"/>
            <a:ext cx="9144000" cy="397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AB63364-5D82-4AE4-86A0-0C8BBC989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0" y="1164094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B041288-A17E-469D-8FA0-91589994D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16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145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829" y="5800123"/>
            <a:ext cx="1775830" cy="222584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7833"/>
            <a:ext cx="9144000" cy="164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78147"/>
            <a:ext cx="9144000" cy="253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46C5F5D-D366-4496-8968-1BE7B8F3F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0" y="2293579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ABB419E-B4C0-4E0F-B071-2EC31AFE2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80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146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194" y="6043197"/>
            <a:ext cx="1775830" cy="222584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3481"/>
            <a:ext cx="9144000" cy="68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790701"/>
            <a:ext cx="499967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602566"/>
            <a:ext cx="7148945" cy="6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7471" y="1923802"/>
            <a:ext cx="3406529" cy="366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435640B-BD20-44E0-89B8-A7A918478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8026"/>
            <a:ext cx="9102024" cy="68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4CD3EFDD-6A2F-4879-920B-3A85FC32A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95495" y="1938347"/>
            <a:ext cx="3406529" cy="366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DBCD1715-3617-47F2-9E96-24821CAB5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b="90732"/>
          <a:stretch>
            <a:fillRect/>
          </a:stretch>
        </p:blipFill>
        <p:spPr bwMode="auto">
          <a:xfrm>
            <a:off x="-12070" y="1396714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7FF481EF-1D29-47E9-B619-2D3C041518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394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147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19" y="6105420"/>
            <a:ext cx="1775830" cy="222584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2070"/>
            <a:ext cx="9144000" cy="67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25820"/>
            <a:ext cx="9144000" cy="382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937E2AB-823B-4675-A767-20AE10B2A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-12070" y="1602716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13730858-09D6-42A6-8B02-B155BB41D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64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148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19" y="5943741"/>
            <a:ext cx="1775830" cy="222584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5821"/>
            <a:ext cx="9144000" cy="67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11994"/>
            <a:ext cx="9144000" cy="37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7121795-3036-493A-A25C-6E0D3E33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90732"/>
          <a:stretch>
            <a:fillRect/>
          </a:stretch>
        </p:blipFill>
        <p:spPr bwMode="auto">
          <a:xfrm>
            <a:off x="0" y="1341621"/>
            <a:ext cx="9144000" cy="45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26CFA49-0190-4649-A6AB-BCA5D2965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92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149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" y="641334"/>
            <a:ext cx="9139238" cy="121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964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rcRect b="73928"/>
          <a:stretch>
            <a:fillRect/>
          </a:stretch>
        </p:blipFill>
        <p:spPr>
          <a:xfrm>
            <a:off x="0" y="705356"/>
            <a:ext cx="9144000" cy="1113919"/>
          </a:xfrm>
          <a:prstGeom prst="rect">
            <a:avLst/>
          </a:prstGeom>
        </p:spPr>
      </p:pic>
      <p:pic>
        <p:nvPicPr>
          <p:cNvPr id="9" name="Εικόνα 6"/>
          <p:cNvPicPr>
            <a:picLocks noChangeAspect="1"/>
          </p:cNvPicPr>
          <p:nvPr/>
        </p:nvPicPr>
        <p:blipFill>
          <a:blip r:embed="rId5"/>
          <a:srcRect t="26072" b="44500"/>
          <a:stretch>
            <a:fillRect/>
          </a:stretch>
        </p:blipFill>
        <p:spPr>
          <a:xfrm>
            <a:off x="0" y="1819275"/>
            <a:ext cx="9144000" cy="1257300"/>
          </a:xfrm>
          <a:prstGeom prst="rect">
            <a:avLst/>
          </a:prstGeom>
        </p:spPr>
      </p:pic>
      <p:pic>
        <p:nvPicPr>
          <p:cNvPr id="10" name="Εικόνα 6"/>
          <p:cNvPicPr>
            <a:picLocks noChangeAspect="1"/>
          </p:cNvPicPr>
          <p:nvPr/>
        </p:nvPicPr>
        <p:blipFill>
          <a:blip r:embed="rId5"/>
          <a:srcRect t="55500"/>
          <a:stretch>
            <a:fillRect/>
          </a:stretch>
        </p:blipFill>
        <p:spPr>
          <a:xfrm>
            <a:off x="0" y="3076575"/>
            <a:ext cx="9144000" cy="19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54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020331"/>
            <a:ext cx="9130423" cy="390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5314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3103"/>
            <a:ext cx="9144000" cy="288695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969263"/>
            <a:ext cx="9144000" cy="10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2636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19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b="63098"/>
          <a:stretch>
            <a:fillRect/>
          </a:stretch>
        </p:blipFill>
        <p:spPr bwMode="auto">
          <a:xfrm>
            <a:off x="0" y="1600190"/>
            <a:ext cx="9144000" cy="116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t="38112" b="24986"/>
          <a:stretch>
            <a:fillRect/>
          </a:stretch>
        </p:blipFill>
        <p:spPr bwMode="auto">
          <a:xfrm>
            <a:off x="0" y="2800350"/>
            <a:ext cx="9144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t="77433"/>
          <a:stretch>
            <a:fillRect/>
          </a:stretch>
        </p:blipFill>
        <p:spPr bwMode="auto">
          <a:xfrm>
            <a:off x="0" y="4038600"/>
            <a:ext cx="9144000" cy="71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70724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" y="484585"/>
            <a:ext cx="8205788" cy="588072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7336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20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18567"/>
            <a:ext cx="9144000" cy="326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936203"/>
            <a:ext cx="9144000" cy="246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2010312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21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22285"/>
            <a:ext cx="9144000" cy="317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057453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22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411" y="6163985"/>
            <a:ext cx="1775830" cy="22258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0121" y="489229"/>
            <a:ext cx="8803758" cy="206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 b="71673"/>
          <a:stretch>
            <a:fillRect/>
          </a:stretch>
        </p:blipFill>
        <p:spPr bwMode="auto">
          <a:xfrm>
            <a:off x="42532" y="2426195"/>
            <a:ext cx="8856921" cy="111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 t="28569" b="49693"/>
          <a:stretch>
            <a:fillRect/>
          </a:stretch>
        </p:blipFill>
        <p:spPr bwMode="auto">
          <a:xfrm>
            <a:off x="42532" y="3552825"/>
            <a:ext cx="8856921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 t="50548" b="33269"/>
          <a:stretch>
            <a:fillRect/>
          </a:stretch>
        </p:blipFill>
        <p:spPr bwMode="auto">
          <a:xfrm>
            <a:off x="42532" y="4419600"/>
            <a:ext cx="8856921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 t="67455" b="15638"/>
          <a:stretch>
            <a:fillRect/>
          </a:stretch>
        </p:blipFill>
        <p:spPr bwMode="auto">
          <a:xfrm>
            <a:off x="42532" y="5086350"/>
            <a:ext cx="8856921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/>
          <a:srcRect t="81947"/>
          <a:stretch>
            <a:fillRect/>
          </a:stretch>
        </p:blipFill>
        <p:spPr bwMode="auto">
          <a:xfrm>
            <a:off x="42532" y="5657850"/>
            <a:ext cx="8856921" cy="71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6382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23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57317"/>
            <a:ext cx="9144000" cy="42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242326"/>
            <a:ext cx="9144000" cy="236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5080027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24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1662"/>
            <a:ext cx="9144000" cy="433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2741" y="4774019"/>
            <a:ext cx="2613416" cy="160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64875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25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6350" y="1400175"/>
            <a:ext cx="65913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4622000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26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76104"/>
            <a:ext cx="9144000" cy="24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14187"/>
            <a:ext cx="9144000" cy="288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25473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27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80671"/>
            <a:ext cx="9144000" cy="224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9721252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28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7793"/>
            <a:ext cx="9144000" cy="171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421889"/>
            <a:ext cx="9144000" cy="103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22830"/>
            <a:ext cx="9144000" cy="198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2570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29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5240"/>
            <a:ext cx="9144000" cy="215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004380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340" y="1162521"/>
            <a:ext cx="5495925" cy="69532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90519"/>
            <a:ext cx="9144000" cy="204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42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30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7673"/>
            <a:ext cx="9144000" cy="11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/>
          <a:srcRect b="75252"/>
          <a:stretch>
            <a:fillRect/>
          </a:stretch>
        </p:blipFill>
        <p:spPr bwMode="auto">
          <a:xfrm>
            <a:off x="0" y="1945006"/>
            <a:ext cx="9144000" cy="97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 t="24025" b="66105"/>
          <a:stretch>
            <a:fillRect/>
          </a:stretch>
        </p:blipFill>
        <p:spPr bwMode="auto">
          <a:xfrm>
            <a:off x="0" y="2895600"/>
            <a:ext cx="91440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 t="34136" b="55994"/>
          <a:stretch>
            <a:fillRect/>
          </a:stretch>
        </p:blipFill>
        <p:spPr bwMode="auto">
          <a:xfrm>
            <a:off x="0" y="3295650"/>
            <a:ext cx="91440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 t="44969" b="24939"/>
          <a:stretch>
            <a:fillRect/>
          </a:stretch>
        </p:blipFill>
        <p:spPr bwMode="auto">
          <a:xfrm>
            <a:off x="0" y="3724275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/>
          <a:srcRect t="76987" b="10976"/>
          <a:stretch>
            <a:fillRect/>
          </a:stretch>
        </p:blipFill>
        <p:spPr bwMode="auto">
          <a:xfrm>
            <a:off x="0" y="499110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/>
          <a:srcRect t="87339"/>
          <a:stretch>
            <a:fillRect/>
          </a:stretch>
        </p:blipFill>
        <p:spPr bwMode="auto">
          <a:xfrm>
            <a:off x="0" y="5400675"/>
            <a:ext cx="9144000" cy="50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5778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31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00237"/>
            <a:ext cx="9144000" cy="196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166961"/>
            <a:ext cx="9144000" cy="25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8606315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32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33794"/>
            <a:ext cx="9144000" cy="153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678846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33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62098"/>
            <a:ext cx="9144000" cy="156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/>
          <a:srcRect b="56412"/>
          <a:stretch>
            <a:fillRect/>
          </a:stretch>
        </p:blipFill>
        <p:spPr bwMode="auto">
          <a:xfrm>
            <a:off x="0" y="2376467"/>
            <a:ext cx="9144000" cy="165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 t="42583" b="41590"/>
          <a:stretch>
            <a:fillRect/>
          </a:stretch>
        </p:blipFill>
        <p:spPr bwMode="auto">
          <a:xfrm>
            <a:off x="0" y="399097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/>
          <a:srcRect t="58913" b="20235"/>
          <a:stretch>
            <a:fillRect/>
          </a:stretch>
        </p:blipFill>
        <p:spPr bwMode="auto">
          <a:xfrm>
            <a:off x="0" y="4610100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/>
          <a:srcRect t="80016"/>
          <a:stretch>
            <a:fillRect/>
          </a:stretch>
        </p:blipFill>
        <p:spPr bwMode="auto">
          <a:xfrm>
            <a:off x="0" y="5410200"/>
            <a:ext cx="9144000" cy="75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0328851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34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56202"/>
            <a:ext cx="9144000" cy="140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329896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35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82724"/>
            <a:ext cx="9144000" cy="410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732756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36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0795"/>
            <a:ext cx="9144000" cy="181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/>
          <a:srcRect b="84510"/>
          <a:stretch>
            <a:fillRect/>
          </a:stretch>
        </p:blipFill>
        <p:spPr bwMode="auto">
          <a:xfrm>
            <a:off x="0" y="2377612"/>
            <a:ext cx="9129491" cy="7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 t="14919" b="73280"/>
          <a:stretch>
            <a:fillRect/>
          </a:stretch>
        </p:blipFill>
        <p:spPr bwMode="auto">
          <a:xfrm>
            <a:off x="0" y="3124200"/>
            <a:ext cx="9129491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 t="26529" b="29380"/>
          <a:stretch>
            <a:fillRect/>
          </a:stretch>
        </p:blipFill>
        <p:spPr bwMode="auto">
          <a:xfrm>
            <a:off x="0" y="3705225"/>
            <a:ext cx="9129491" cy="220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4634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37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 t="69983" b="14135"/>
          <a:stretch>
            <a:fillRect/>
          </a:stretch>
        </p:blipFill>
        <p:spPr bwMode="auto">
          <a:xfrm>
            <a:off x="0" y="691117"/>
            <a:ext cx="9129491" cy="79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 t="84913" b="5380"/>
          <a:stretch>
            <a:fillRect/>
          </a:stretch>
        </p:blipFill>
        <p:spPr bwMode="auto">
          <a:xfrm>
            <a:off x="0" y="1438275"/>
            <a:ext cx="9129491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 t="95000"/>
          <a:stretch>
            <a:fillRect/>
          </a:stretch>
        </p:blipFill>
        <p:spPr bwMode="auto">
          <a:xfrm>
            <a:off x="0" y="1943100"/>
            <a:ext cx="9129491" cy="25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1240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38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55364"/>
            <a:ext cx="9144000" cy="40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95719"/>
            <a:ext cx="9144000" cy="230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4012650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39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92654"/>
            <a:ext cx="9144000" cy="352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971824"/>
            <a:ext cx="8931349" cy="240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8245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rcRect b="74406"/>
          <a:stretch>
            <a:fillRect/>
          </a:stretch>
        </p:blipFill>
        <p:spPr>
          <a:xfrm>
            <a:off x="98072" y="499303"/>
            <a:ext cx="8831785" cy="1500947"/>
          </a:xfrm>
          <a:prstGeom prst="rect">
            <a:avLst/>
          </a:prstGeom>
        </p:spPr>
      </p:pic>
      <p:pic>
        <p:nvPicPr>
          <p:cNvPr id="9" name="Εικόνα 6"/>
          <p:cNvPicPr>
            <a:picLocks noChangeAspect="1"/>
          </p:cNvPicPr>
          <p:nvPr/>
        </p:nvPicPr>
        <p:blipFill>
          <a:blip r:embed="rId4"/>
          <a:srcRect t="25756" b="53455"/>
          <a:stretch>
            <a:fillRect/>
          </a:stretch>
        </p:blipFill>
        <p:spPr>
          <a:xfrm>
            <a:off x="98072" y="2009775"/>
            <a:ext cx="8831785" cy="1219200"/>
          </a:xfrm>
          <a:prstGeom prst="rect">
            <a:avLst/>
          </a:prstGeom>
        </p:spPr>
      </p:pic>
      <p:pic>
        <p:nvPicPr>
          <p:cNvPr id="10" name="Εικόνα 6"/>
          <p:cNvPicPr>
            <a:picLocks noChangeAspect="1"/>
          </p:cNvPicPr>
          <p:nvPr/>
        </p:nvPicPr>
        <p:blipFill>
          <a:blip r:embed="rId4"/>
          <a:srcRect t="48007" b="33478"/>
          <a:stretch>
            <a:fillRect/>
          </a:stretch>
        </p:blipFill>
        <p:spPr>
          <a:xfrm>
            <a:off x="98072" y="3314700"/>
            <a:ext cx="8831785" cy="1085850"/>
          </a:xfrm>
          <a:prstGeom prst="rect">
            <a:avLst/>
          </a:prstGeom>
        </p:spPr>
      </p:pic>
      <p:pic>
        <p:nvPicPr>
          <p:cNvPr id="12" name="Εικόνα 6"/>
          <p:cNvPicPr>
            <a:picLocks noChangeAspect="1"/>
          </p:cNvPicPr>
          <p:nvPr/>
        </p:nvPicPr>
        <p:blipFill>
          <a:blip r:embed="rId4"/>
          <a:srcRect t="66522" b="23083"/>
          <a:stretch>
            <a:fillRect/>
          </a:stretch>
        </p:blipFill>
        <p:spPr>
          <a:xfrm>
            <a:off x="98072" y="4400550"/>
            <a:ext cx="8831785" cy="609600"/>
          </a:xfrm>
          <a:prstGeom prst="rect">
            <a:avLst/>
          </a:prstGeom>
        </p:spPr>
      </p:pic>
      <p:pic>
        <p:nvPicPr>
          <p:cNvPr id="13" name="Εικόνα 6"/>
          <p:cNvPicPr>
            <a:picLocks noChangeAspect="1"/>
          </p:cNvPicPr>
          <p:nvPr/>
        </p:nvPicPr>
        <p:blipFill>
          <a:blip r:embed="rId4"/>
          <a:srcRect t="76917" b="5380"/>
          <a:stretch>
            <a:fillRect/>
          </a:stretch>
        </p:blipFill>
        <p:spPr>
          <a:xfrm>
            <a:off x="98072" y="5010150"/>
            <a:ext cx="8831785" cy="1038225"/>
          </a:xfrm>
          <a:prstGeom prst="rect">
            <a:avLst/>
          </a:prstGeom>
        </p:spPr>
      </p:pic>
      <p:pic>
        <p:nvPicPr>
          <p:cNvPr id="14" name="Εικόνα 6"/>
          <p:cNvPicPr>
            <a:picLocks noChangeAspect="1"/>
          </p:cNvPicPr>
          <p:nvPr/>
        </p:nvPicPr>
        <p:blipFill>
          <a:blip r:embed="rId4"/>
          <a:srcRect t="94783"/>
          <a:stretch>
            <a:fillRect/>
          </a:stretch>
        </p:blipFill>
        <p:spPr>
          <a:xfrm>
            <a:off x="98072" y="6057900"/>
            <a:ext cx="8831785" cy="30596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170" y="5850501"/>
            <a:ext cx="1775830" cy="2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96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40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98136"/>
            <a:ext cx="9144000" cy="88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87165"/>
            <a:ext cx="9144000" cy="67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/>
          <a:srcRect b="67625"/>
          <a:stretch>
            <a:fillRect/>
          </a:stretch>
        </p:blipFill>
        <p:spPr bwMode="auto">
          <a:xfrm>
            <a:off x="1" y="2616101"/>
            <a:ext cx="9144000" cy="76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/>
          <a:srcRect t="33180"/>
          <a:stretch>
            <a:fillRect/>
          </a:stretch>
        </p:blipFill>
        <p:spPr bwMode="auto">
          <a:xfrm>
            <a:off x="1" y="3400425"/>
            <a:ext cx="9144000" cy="157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4205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41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/>
          <a:srcRect b="47121"/>
          <a:stretch>
            <a:fillRect/>
          </a:stretch>
        </p:blipFill>
        <p:spPr bwMode="auto">
          <a:xfrm>
            <a:off x="0" y="763061"/>
            <a:ext cx="9144000" cy="92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t="56154"/>
          <a:stretch>
            <a:fillRect/>
          </a:stretch>
        </p:blipFill>
        <p:spPr bwMode="auto">
          <a:xfrm>
            <a:off x="0" y="1743075"/>
            <a:ext cx="9144000" cy="7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7037139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42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 b="79379"/>
          <a:stretch>
            <a:fillRect/>
          </a:stretch>
        </p:blipFill>
        <p:spPr bwMode="auto">
          <a:xfrm>
            <a:off x="127591" y="481502"/>
            <a:ext cx="8878186" cy="121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072" y="498382"/>
            <a:ext cx="1775830" cy="2225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 t="21106" b="58993"/>
          <a:stretch>
            <a:fillRect/>
          </a:stretch>
        </p:blipFill>
        <p:spPr bwMode="auto">
          <a:xfrm>
            <a:off x="127591" y="1724025"/>
            <a:ext cx="8878186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t="41493" b="48476"/>
          <a:stretch>
            <a:fillRect/>
          </a:stretch>
        </p:blipFill>
        <p:spPr bwMode="auto">
          <a:xfrm>
            <a:off x="127591" y="2924175"/>
            <a:ext cx="8878186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 t="50715" b="38444"/>
          <a:stretch>
            <a:fillRect/>
          </a:stretch>
        </p:blipFill>
        <p:spPr bwMode="auto">
          <a:xfrm>
            <a:off x="127591" y="3467100"/>
            <a:ext cx="8878186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 t="61718" b="28574"/>
          <a:stretch>
            <a:fillRect/>
          </a:stretch>
        </p:blipFill>
        <p:spPr bwMode="auto">
          <a:xfrm>
            <a:off x="127591" y="4114800"/>
            <a:ext cx="8878186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 t="73043" b="11748"/>
          <a:stretch>
            <a:fillRect/>
          </a:stretch>
        </p:blipFill>
        <p:spPr bwMode="auto">
          <a:xfrm>
            <a:off x="127591" y="4781550"/>
            <a:ext cx="8878186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 t="88576"/>
          <a:stretch>
            <a:fillRect/>
          </a:stretch>
        </p:blipFill>
        <p:spPr bwMode="auto">
          <a:xfrm>
            <a:off x="127591" y="5695950"/>
            <a:ext cx="8878186" cy="67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81713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43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52252"/>
            <a:ext cx="9144000" cy="38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012923"/>
            <a:ext cx="9144000" cy="132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003547"/>
            <a:ext cx="9144000" cy="256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411731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44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/>
          <a:srcRect b="60617"/>
          <a:stretch>
            <a:fillRect/>
          </a:stretch>
        </p:blipFill>
        <p:spPr bwMode="auto">
          <a:xfrm>
            <a:off x="0" y="803742"/>
            <a:ext cx="9144000" cy="127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t="41446"/>
          <a:stretch>
            <a:fillRect/>
          </a:stretch>
        </p:blipFill>
        <p:spPr bwMode="auto">
          <a:xfrm>
            <a:off x="0" y="2143125"/>
            <a:ext cx="9144000" cy="189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2854236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45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grpSp>
        <p:nvGrpSpPr>
          <p:cNvPr id="10" name="9 - Ομάδα"/>
          <p:cNvGrpSpPr/>
          <p:nvPr/>
        </p:nvGrpSpPr>
        <p:grpSpPr>
          <a:xfrm>
            <a:off x="228609" y="580447"/>
            <a:ext cx="8644271" cy="5781882"/>
            <a:chOff x="0" y="605848"/>
            <a:chExt cx="8644271" cy="5781882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4"/>
            <a:srcRect b="8911"/>
            <a:stretch>
              <a:fillRect/>
            </a:stretch>
          </p:blipFill>
          <p:spPr bwMode="auto">
            <a:xfrm>
              <a:off x="0" y="605848"/>
              <a:ext cx="8644270" cy="271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" y="3307677"/>
              <a:ext cx="8644270" cy="3080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" name="Εικόνα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431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46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82997"/>
            <a:ext cx="9144000" cy="257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/>
          <a:srcRect b="51799"/>
          <a:stretch>
            <a:fillRect/>
          </a:stretch>
        </p:blipFill>
        <p:spPr bwMode="auto">
          <a:xfrm>
            <a:off x="0" y="3244741"/>
            <a:ext cx="9144000" cy="98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 t="49134"/>
          <a:stretch>
            <a:fillRect/>
          </a:stretch>
        </p:blipFill>
        <p:spPr bwMode="auto">
          <a:xfrm>
            <a:off x="0" y="4248150"/>
            <a:ext cx="9144000" cy="103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77174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47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/>
          <a:srcRect b="65207"/>
          <a:stretch>
            <a:fillRect/>
          </a:stretch>
        </p:blipFill>
        <p:spPr bwMode="auto">
          <a:xfrm>
            <a:off x="0" y="487531"/>
            <a:ext cx="9144000" cy="74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/>
          <a:srcRect t="4925" b="57968"/>
          <a:stretch>
            <a:fillRect/>
          </a:stretch>
        </p:blipFill>
        <p:spPr bwMode="auto">
          <a:xfrm>
            <a:off x="0" y="2615606"/>
            <a:ext cx="9144000" cy="79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/>
          <a:srcRect b="60813"/>
          <a:stretch>
            <a:fillRect/>
          </a:stretch>
        </p:blipFill>
        <p:spPr bwMode="auto">
          <a:xfrm>
            <a:off x="0" y="4577756"/>
            <a:ext cx="9144000" cy="72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 t="34346" b="36591"/>
          <a:stretch>
            <a:fillRect/>
          </a:stretch>
        </p:blipFill>
        <p:spPr bwMode="auto">
          <a:xfrm>
            <a:off x="0" y="1219200"/>
            <a:ext cx="9144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 t="62068"/>
          <a:stretch>
            <a:fillRect/>
          </a:stretch>
        </p:blipFill>
        <p:spPr bwMode="auto">
          <a:xfrm>
            <a:off x="0" y="1809750"/>
            <a:ext cx="9144000" cy="80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/>
          <a:srcRect t="45147"/>
          <a:stretch>
            <a:fillRect/>
          </a:stretch>
        </p:blipFill>
        <p:spPr bwMode="auto">
          <a:xfrm>
            <a:off x="0" y="3476625"/>
            <a:ext cx="9144000" cy="117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/>
          <a:srcRect t="41238"/>
          <a:stretch>
            <a:fillRect/>
          </a:stretch>
        </p:blipFill>
        <p:spPr bwMode="auto">
          <a:xfrm>
            <a:off x="0" y="5343525"/>
            <a:ext cx="9144000" cy="109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412561"/>
            <a:ext cx="1775830" cy="2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4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48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75566"/>
            <a:ext cx="9144000" cy="199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648545"/>
            <a:ext cx="9144000" cy="113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 b="37847"/>
          <a:stretch>
            <a:fillRect/>
          </a:stretch>
        </p:blipFill>
        <p:spPr bwMode="auto">
          <a:xfrm>
            <a:off x="0" y="3833043"/>
            <a:ext cx="9144000" cy="154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/>
          <a:srcRect t="61389"/>
          <a:stretch>
            <a:fillRect/>
          </a:stretch>
        </p:blipFill>
        <p:spPr bwMode="auto">
          <a:xfrm>
            <a:off x="0" y="5362575"/>
            <a:ext cx="9144000" cy="96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49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76970"/>
            <a:ext cx="1775830" cy="2225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3660"/>
            <a:ext cx="9144000" cy="196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524571"/>
            <a:ext cx="9144000" cy="170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 b="42204"/>
          <a:stretch>
            <a:fillRect/>
          </a:stretch>
        </p:blipFill>
        <p:spPr bwMode="auto">
          <a:xfrm>
            <a:off x="0" y="4290088"/>
            <a:ext cx="9144000" cy="113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/>
          <a:srcRect t="65045"/>
          <a:stretch>
            <a:fillRect/>
          </a:stretch>
        </p:blipFill>
        <p:spPr bwMode="auto">
          <a:xfrm>
            <a:off x="0" y="5572125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146" y="694710"/>
            <a:ext cx="9143569" cy="1205528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rcRect b="58897"/>
          <a:stretch>
            <a:fillRect/>
          </a:stretch>
        </p:blipFill>
        <p:spPr>
          <a:xfrm>
            <a:off x="14998" y="2368421"/>
            <a:ext cx="9115425" cy="1470154"/>
          </a:xfrm>
          <a:prstGeom prst="rect">
            <a:avLst/>
          </a:prstGeom>
        </p:spPr>
      </p:pic>
      <p:pic>
        <p:nvPicPr>
          <p:cNvPr id="10" name="Εικόνα 7"/>
          <p:cNvPicPr>
            <a:picLocks noChangeAspect="1"/>
          </p:cNvPicPr>
          <p:nvPr/>
        </p:nvPicPr>
        <p:blipFill>
          <a:blip r:embed="rId6"/>
          <a:srcRect t="43500" b="39457"/>
          <a:stretch>
            <a:fillRect/>
          </a:stretch>
        </p:blipFill>
        <p:spPr>
          <a:xfrm>
            <a:off x="14998" y="3924300"/>
            <a:ext cx="9115425" cy="609600"/>
          </a:xfrm>
          <a:prstGeom prst="rect">
            <a:avLst/>
          </a:prstGeom>
        </p:spPr>
      </p:pic>
      <p:pic>
        <p:nvPicPr>
          <p:cNvPr id="12" name="Εικόνα 7"/>
          <p:cNvPicPr>
            <a:picLocks noChangeAspect="1"/>
          </p:cNvPicPr>
          <p:nvPr/>
        </p:nvPicPr>
        <p:blipFill>
          <a:blip r:embed="rId6"/>
          <a:srcRect t="58679" b="9631"/>
          <a:stretch>
            <a:fillRect/>
          </a:stretch>
        </p:blipFill>
        <p:spPr>
          <a:xfrm>
            <a:off x="14998" y="4467225"/>
            <a:ext cx="9115425" cy="1133475"/>
          </a:xfrm>
          <a:prstGeom prst="rect">
            <a:avLst/>
          </a:prstGeom>
        </p:spPr>
      </p:pic>
      <p:pic>
        <p:nvPicPr>
          <p:cNvPr id="13" name="Εικόνα 7"/>
          <p:cNvPicPr>
            <a:picLocks noChangeAspect="1"/>
          </p:cNvPicPr>
          <p:nvPr/>
        </p:nvPicPr>
        <p:blipFill>
          <a:blip r:embed="rId6"/>
          <a:srcRect t="90369"/>
          <a:stretch>
            <a:fillRect/>
          </a:stretch>
        </p:blipFill>
        <p:spPr>
          <a:xfrm>
            <a:off x="14998" y="5600700"/>
            <a:ext cx="9115425" cy="3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24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50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86748"/>
            <a:ext cx="9144000" cy="290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51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grpSp>
        <p:nvGrpSpPr>
          <p:cNvPr id="10" name="9 - Ομάδα"/>
          <p:cNvGrpSpPr/>
          <p:nvPr/>
        </p:nvGrpSpPr>
        <p:grpSpPr>
          <a:xfrm>
            <a:off x="0" y="481535"/>
            <a:ext cx="9144000" cy="5916090"/>
            <a:chOff x="0" y="481535"/>
            <a:chExt cx="9144000" cy="591609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81535"/>
              <a:ext cx="9144000" cy="4817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5249193"/>
              <a:ext cx="9144000" cy="114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52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4761"/>
            <a:ext cx="9144000" cy="229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 b="69474"/>
          <a:stretch>
            <a:fillRect/>
          </a:stretch>
        </p:blipFill>
        <p:spPr bwMode="auto">
          <a:xfrm>
            <a:off x="0" y="2760891"/>
            <a:ext cx="9144000" cy="110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 t="44718" b="35044"/>
          <a:stretch>
            <a:fillRect/>
          </a:stretch>
        </p:blipFill>
        <p:spPr bwMode="auto">
          <a:xfrm>
            <a:off x="0" y="4381500"/>
            <a:ext cx="9144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 t="65482" b="17697"/>
          <a:stretch>
            <a:fillRect/>
          </a:stretch>
        </p:blipFill>
        <p:spPr bwMode="auto">
          <a:xfrm>
            <a:off x="0" y="5133975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 t="82829"/>
          <a:stretch>
            <a:fillRect/>
          </a:stretch>
        </p:blipFill>
        <p:spPr bwMode="auto">
          <a:xfrm>
            <a:off x="0" y="5762625"/>
            <a:ext cx="9144000" cy="62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53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55625"/>
            <a:ext cx="89471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 b="75378"/>
          <a:stretch>
            <a:fillRect/>
          </a:stretch>
        </p:blipFill>
        <p:spPr bwMode="auto">
          <a:xfrm>
            <a:off x="146050" y="3940175"/>
            <a:ext cx="8642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 t="29607" b="48187"/>
          <a:stretch>
            <a:fillRect/>
          </a:stretch>
        </p:blipFill>
        <p:spPr bwMode="auto">
          <a:xfrm>
            <a:off x="146050" y="4562475"/>
            <a:ext cx="86423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 t="56344"/>
          <a:stretch>
            <a:fillRect/>
          </a:stretch>
        </p:blipFill>
        <p:spPr bwMode="auto">
          <a:xfrm>
            <a:off x="146050" y="5124450"/>
            <a:ext cx="86423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54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 b="56479"/>
          <a:stretch>
            <a:fillRect/>
          </a:stretch>
        </p:blipFill>
        <p:spPr bwMode="auto">
          <a:xfrm>
            <a:off x="0" y="454025"/>
            <a:ext cx="89979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/>
          <a:srcRect b="36549"/>
          <a:stretch>
            <a:fillRect/>
          </a:stretch>
        </p:blipFill>
        <p:spPr bwMode="auto">
          <a:xfrm>
            <a:off x="1" y="4092851"/>
            <a:ext cx="9144000" cy="131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t="42873" b="24730"/>
          <a:stretch>
            <a:fillRect/>
          </a:stretch>
        </p:blipFill>
        <p:spPr bwMode="auto">
          <a:xfrm>
            <a:off x="0" y="1714500"/>
            <a:ext cx="89979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 t="74946"/>
          <a:stretch>
            <a:fillRect/>
          </a:stretch>
        </p:blipFill>
        <p:spPr bwMode="auto">
          <a:xfrm>
            <a:off x="0" y="2657475"/>
            <a:ext cx="89979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 t="69415"/>
          <a:stretch>
            <a:fillRect/>
          </a:stretch>
        </p:blipFill>
        <p:spPr bwMode="auto">
          <a:xfrm>
            <a:off x="1" y="553402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55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85800"/>
            <a:ext cx="88582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56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5654"/>
            <a:ext cx="9144000" cy="359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57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 b="68648"/>
          <a:stretch>
            <a:fillRect/>
          </a:stretch>
        </p:blipFill>
        <p:spPr bwMode="auto">
          <a:xfrm>
            <a:off x="0" y="575365"/>
            <a:ext cx="9144000" cy="119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t="32350" b="32952"/>
          <a:stretch>
            <a:fillRect/>
          </a:stretch>
        </p:blipFill>
        <p:spPr bwMode="auto">
          <a:xfrm>
            <a:off x="0" y="1809750"/>
            <a:ext cx="9144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t="65551" b="21468"/>
          <a:stretch>
            <a:fillRect/>
          </a:stretch>
        </p:blipFill>
        <p:spPr bwMode="auto">
          <a:xfrm>
            <a:off x="0" y="3076575"/>
            <a:ext cx="9144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 t="78033"/>
          <a:stretch>
            <a:fillRect/>
          </a:stretch>
        </p:blipFill>
        <p:spPr bwMode="auto">
          <a:xfrm>
            <a:off x="0" y="3552825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58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81442"/>
            <a:ext cx="9144000" cy="206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59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43210"/>
            <a:ext cx="9144000" cy="139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31492"/>
            <a:ext cx="9144000" cy="20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2323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60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49602"/>
            <a:ext cx="9144000" cy="469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61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7087"/>
            <a:ext cx="9144000" cy="10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653622"/>
            <a:ext cx="9144000" cy="154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72493" y="1819275"/>
            <a:ext cx="3171507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9075" y="4508500"/>
            <a:ext cx="790575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0650" y="5105400"/>
            <a:ext cx="8007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62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/>
          <a:srcRect b="64003"/>
          <a:stretch>
            <a:fillRect/>
          </a:stretch>
        </p:blipFill>
        <p:spPr bwMode="auto">
          <a:xfrm>
            <a:off x="339725" y="593725"/>
            <a:ext cx="82740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t="35361" b="44271"/>
          <a:stretch>
            <a:fillRect/>
          </a:stretch>
        </p:blipFill>
        <p:spPr bwMode="auto">
          <a:xfrm>
            <a:off x="339725" y="2181225"/>
            <a:ext cx="8274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t="56153" b="28359"/>
          <a:stretch>
            <a:fillRect/>
          </a:stretch>
        </p:blipFill>
        <p:spPr bwMode="auto">
          <a:xfrm>
            <a:off x="339725" y="3114675"/>
            <a:ext cx="82740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 t="72065" b="10538"/>
          <a:stretch>
            <a:fillRect/>
          </a:stretch>
        </p:blipFill>
        <p:spPr bwMode="auto">
          <a:xfrm>
            <a:off x="339725" y="3829050"/>
            <a:ext cx="8274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 t="90736"/>
          <a:stretch>
            <a:fillRect/>
          </a:stretch>
        </p:blipFill>
        <p:spPr bwMode="auto">
          <a:xfrm>
            <a:off x="339725" y="4667250"/>
            <a:ext cx="82740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63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11225"/>
            <a:ext cx="89154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64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86530"/>
            <a:ext cx="9144000" cy="571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65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80624"/>
            <a:ext cx="9144000" cy="395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66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36033"/>
            <a:ext cx="7734300" cy="588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67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28627"/>
            <a:ext cx="9144000" cy="439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048250"/>
            <a:ext cx="9086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68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725" y="476249"/>
            <a:ext cx="8096696" cy="588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69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571602"/>
            <a:ext cx="9144000" cy="360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42645"/>
            <a:ext cx="9144000" cy="115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268003"/>
            <a:ext cx="9144000" cy="92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rcRect b="59540"/>
          <a:stretch>
            <a:fillRect/>
          </a:stretch>
        </p:blipFill>
        <p:spPr>
          <a:xfrm>
            <a:off x="0" y="490627"/>
            <a:ext cx="9131930" cy="1700123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6"/>
          <a:srcRect b="77108"/>
          <a:stretch/>
        </p:blipFill>
        <p:spPr>
          <a:xfrm>
            <a:off x="0" y="5003726"/>
            <a:ext cx="9130423" cy="541176"/>
          </a:xfrm>
          <a:prstGeom prst="rect">
            <a:avLst/>
          </a:prstGeom>
        </p:spPr>
      </p:pic>
      <p:pic>
        <p:nvPicPr>
          <p:cNvPr id="10" name="Εικόνα 6"/>
          <p:cNvPicPr>
            <a:picLocks noChangeAspect="1"/>
          </p:cNvPicPr>
          <p:nvPr/>
        </p:nvPicPr>
        <p:blipFill>
          <a:blip r:embed="rId5"/>
          <a:srcRect t="42953" b="28259"/>
          <a:stretch>
            <a:fillRect/>
          </a:stretch>
        </p:blipFill>
        <p:spPr>
          <a:xfrm>
            <a:off x="0" y="2295525"/>
            <a:ext cx="9131930" cy="1209675"/>
          </a:xfrm>
          <a:prstGeom prst="rect">
            <a:avLst/>
          </a:prstGeom>
        </p:spPr>
      </p:pic>
      <p:pic>
        <p:nvPicPr>
          <p:cNvPr id="12" name="Εικόνα 6"/>
          <p:cNvPicPr>
            <a:picLocks noChangeAspect="1"/>
          </p:cNvPicPr>
          <p:nvPr/>
        </p:nvPicPr>
        <p:blipFill>
          <a:blip r:embed="rId5"/>
          <a:srcRect t="74461"/>
          <a:stretch>
            <a:fillRect/>
          </a:stretch>
        </p:blipFill>
        <p:spPr>
          <a:xfrm>
            <a:off x="0" y="3619500"/>
            <a:ext cx="9131930" cy="10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26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70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2205"/>
            <a:ext cx="9144000" cy="584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71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28782"/>
            <a:ext cx="9144000" cy="278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72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2180"/>
            <a:ext cx="9144000" cy="237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69323"/>
            <a:ext cx="9144000" cy="350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73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/>
          <a:srcRect b="203"/>
          <a:stretch>
            <a:fillRect/>
          </a:stretch>
        </p:blipFill>
        <p:spPr bwMode="auto">
          <a:xfrm>
            <a:off x="0" y="492209"/>
            <a:ext cx="9144000" cy="467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74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92050"/>
            <a:ext cx="9144000" cy="201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 t="9877"/>
          <a:stretch>
            <a:fillRect/>
          </a:stretch>
        </p:blipFill>
        <p:spPr bwMode="auto">
          <a:xfrm>
            <a:off x="0" y="723900"/>
            <a:ext cx="91440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75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92549"/>
            <a:ext cx="9144000" cy="296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76848"/>
            <a:ext cx="9144000" cy="90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76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/>
          <a:srcRect b="66389"/>
          <a:stretch>
            <a:fillRect/>
          </a:stretch>
        </p:blipFill>
        <p:spPr bwMode="auto">
          <a:xfrm>
            <a:off x="0" y="701675"/>
            <a:ext cx="91440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t="34028" b="29722"/>
          <a:stretch>
            <a:fillRect/>
          </a:stretch>
        </p:blipFill>
        <p:spPr bwMode="auto">
          <a:xfrm>
            <a:off x="0" y="2257425"/>
            <a:ext cx="91440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t="72153"/>
          <a:stretch>
            <a:fillRect/>
          </a:stretch>
        </p:blipFill>
        <p:spPr bwMode="auto">
          <a:xfrm>
            <a:off x="0" y="4000500"/>
            <a:ext cx="914400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77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16433"/>
            <a:ext cx="9144000" cy="268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78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21448"/>
            <a:ext cx="9144000" cy="378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79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/>
          <a:srcRect b="70266"/>
          <a:stretch>
            <a:fillRect/>
          </a:stretch>
        </p:blipFill>
        <p:spPr bwMode="auto">
          <a:xfrm>
            <a:off x="0" y="1089145"/>
            <a:ext cx="9144000" cy="121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t="29967" b="34861"/>
          <a:stretch>
            <a:fillRect/>
          </a:stretch>
        </p:blipFill>
        <p:spPr bwMode="auto">
          <a:xfrm>
            <a:off x="0" y="2314575"/>
            <a:ext cx="91440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t="62809"/>
          <a:stretch>
            <a:fillRect/>
          </a:stretch>
        </p:blipFill>
        <p:spPr bwMode="auto">
          <a:xfrm>
            <a:off x="0" y="3657600"/>
            <a:ext cx="91440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593" y="6142720"/>
            <a:ext cx="1775830" cy="2225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5"/>
          <a:srcRect t="21963"/>
          <a:stretch/>
        </p:blipFill>
        <p:spPr>
          <a:xfrm>
            <a:off x="0" y="503093"/>
            <a:ext cx="9130423" cy="184172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/>
          <a:srcRect b="70066"/>
          <a:stretch>
            <a:fillRect/>
          </a:stretch>
        </p:blipFill>
        <p:spPr>
          <a:xfrm>
            <a:off x="0" y="2556588"/>
            <a:ext cx="9139748" cy="862887"/>
          </a:xfrm>
          <a:prstGeom prst="rect">
            <a:avLst/>
          </a:prstGeom>
        </p:spPr>
      </p:pic>
      <p:pic>
        <p:nvPicPr>
          <p:cNvPr id="10" name="Εικόνα 8"/>
          <p:cNvPicPr>
            <a:picLocks noChangeAspect="1"/>
          </p:cNvPicPr>
          <p:nvPr/>
        </p:nvPicPr>
        <p:blipFill>
          <a:blip r:embed="rId6"/>
          <a:srcRect t="30265" b="37023"/>
          <a:stretch>
            <a:fillRect/>
          </a:stretch>
        </p:blipFill>
        <p:spPr>
          <a:xfrm>
            <a:off x="0" y="3429000"/>
            <a:ext cx="9139748" cy="942975"/>
          </a:xfrm>
          <a:prstGeom prst="rect">
            <a:avLst/>
          </a:prstGeom>
        </p:spPr>
      </p:pic>
      <p:pic>
        <p:nvPicPr>
          <p:cNvPr id="12" name="Εικόνα 8"/>
          <p:cNvPicPr>
            <a:picLocks noChangeAspect="1"/>
          </p:cNvPicPr>
          <p:nvPr/>
        </p:nvPicPr>
        <p:blipFill>
          <a:blip r:embed="rId6"/>
          <a:srcRect t="64629" b="19180"/>
          <a:stretch>
            <a:fillRect/>
          </a:stretch>
        </p:blipFill>
        <p:spPr>
          <a:xfrm>
            <a:off x="0" y="4419600"/>
            <a:ext cx="9139748" cy="466725"/>
          </a:xfrm>
          <a:prstGeom prst="rect">
            <a:avLst/>
          </a:prstGeom>
        </p:spPr>
      </p:pic>
      <p:pic>
        <p:nvPicPr>
          <p:cNvPr id="13" name="Εικόνα 8"/>
          <p:cNvPicPr>
            <a:picLocks noChangeAspect="1"/>
          </p:cNvPicPr>
          <p:nvPr/>
        </p:nvPicPr>
        <p:blipFill>
          <a:blip r:embed="rId6"/>
          <a:srcRect t="82803"/>
          <a:stretch>
            <a:fillRect/>
          </a:stretch>
        </p:blipFill>
        <p:spPr>
          <a:xfrm>
            <a:off x="0" y="4943475"/>
            <a:ext cx="9139748" cy="4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99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80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350" y="762000"/>
            <a:ext cx="8420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5600" y="4749800"/>
            <a:ext cx="84137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8275" y="1473200"/>
            <a:ext cx="796925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81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" y="774700"/>
            <a:ext cx="915035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82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58800"/>
            <a:ext cx="83566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978150"/>
            <a:ext cx="91440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299259"/>
            <a:ext cx="9144000" cy="72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83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3400"/>
            <a:ext cx="84518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0975" y="2625725"/>
            <a:ext cx="843915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" y="5235575"/>
            <a:ext cx="91059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84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grpSp>
        <p:nvGrpSpPr>
          <p:cNvPr id="12" name="11 - Ομάδα"/>
          <p:cNvGrpSpPr/>
          <p:nvPr/>
        </p:nvGrpSpPr>
        <p:grpSpPr>
          <a:xfrm>
            <a:off x="0" y="599326"/>
            <a:ext cx="9144000" cy="3112248"/>
            <a:chOff x="0" y="599326"/>
            <a:chExt cx="9144000" cy="3112248"/>
          </a:xfrm>
        </p:grpSpPr>
        <p:pic>
          <p:nvPicPr>
            <p:cNvPr id="3789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599326"/>
              <a:ext cx="9144000" cy="2461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891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625" y="3028259"/>
              <a:ext cx="9020175" cy="683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85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/>
          <a:srcRect b="74435"/>
          <a:stretch>
            <a:fillRect/>
          </a:stretch>
        </p:blipFill>
        <p:spPr bwMode="auto">
          <a:xfrm>
            <a:off x="0" y="794264"/>
            <a:ext cx="9144000" cy="84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t="26142" b="30870"/>
          <a:stretch>
            <a:fillRect/>
          </a:stretch>
        </p:blipFill>
        <p:spPr bwMode="auto">
          <a:xfrm>
            <a:off x="0" y="1657350"/>
            <a:ext cx="91440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t="67976" b="13560"/>
          <a:stretch>
            <a:fillRect/>
          </a:stretch>
        </p:blipFill>
        <p:spPr bwMode="auto">
          <a:xfrm>
            <a:off x="0" y="3038475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 t="86440"/>
          <a:stretch>
            <a:fillRect/>
          </a:stretch>
        </p:blipFill>
        <p:spPr bwMode="auto">
          <a:xfrm>
            <a:off x="0" y="3648075"/>
            <a:ext cx="9144000" cy="44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86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32976"/>
            <a:ext cx="9144000" cy="225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87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27218"/>
            <a:ext cx="9144000" cy="166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6"/>
          <a:srcRect b="46536"/>
          <a:stretch>
            <a:fillRect/>
          </a:stretch>
        </p:blipFill>
        <p:spPr bwMode="auto">
          <a:xfrm>
            <a:off x="0" y="2199316"/>
            <a:ext cx="9144000" cy="130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5700" y="4342639"/>
            <a:ext cx="4772025" cy="201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 t="56194"/>
          <a:stretch>
            <a:fillRect/>
          </a:stretch>
        </p:blipFill>
        <p:spPr bwMode="auto">
          <a:xfrm>
            <a:off x="0" y="3571875"/>
            <a:ext cx="9144000" cy="10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88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/>
          <a:srcRect b="65858"/>
          <a:stretch>
            <a:fillRect/>
          </a:stretch>
        </p:blipFill>
        <p:spPr bwMode="auto">
          <a:xfrm>
            <a:off x="0" y="503167"/>
            <a:ext cx="9144000" cy="129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6"/>
          <a:srcRect l="29186" r="18561"/>
          <a:stretch>
            <a:fillRect/>
          </a:stretch>
        </p:blipFill>
        <p:spPr bwMode="auto">
          <a:xfrm>
            <a:off x="5895975" y="2490772"/>
            <a:ext cx="3019425" cy="253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273675"/>
            <a:ext cx="8813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 t="35898" b="43041"/>
          <a:stretch>
            <a:fillRect/>
          </a:stretch>
        </p:blipFill>
        <p:spPr bwMode="auto">
          <a:xfrm>
            <a:off x="0" y="1866900"/>
            <a:ext cx="9144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 t="59215" r="39375" b="25741"/>
          <a:stretch>
            <a:fillRect/>
          </a:stretch>
        </p:blipFill>
        <p:spPr bwMode="auto">
          <a:xfrm>
            <a:off x="0" y="2676525"/>
            <a:ext cx="55435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 t="75262" r="39375"/>
          <a:stretch>
            <a:fillRect/>
          </a:stretch>
        </p:blipFill>
        <p:spPr bwMode="auto">
          <a:xfrm>
            <a:off x="0" y="3286125"/>
            <a:ext cx="5543550" cy="93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89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61975"/>
            <a:ext cx="8743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187450"/>
            <a:ext cx="89979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rcRect b="77654"/>
          <a:stretch>
            <a:fillRect/>
          </a:stretch>
        </p:blipFill>
        <p:spPr>
          <a:xfrm>
            <a:off x="6261" y="501348"/>
            <a:ext cx="9137739" cy="120362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0925"/>
            <a:ext cx="8464130" cy="34356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2634" y="5887735"/>
            <a:ext cx="1775830" cy="222584"/>
          </a:xfrm>
          <a:prstGeom prst="rect">
            <a:avLst/>
          </a:prstGeom>
        </p:spPr>
      </p:pic>
      <p:pic>
        <p:nvPicPr>
          <p:cNvPr id="10" name="Εικόνα 6"/>
          <p:cNvPicPr>
            <a:picLocks noChangeAspect="1"/>
          </p:cNvPicPr>
          <p:nvPr/>
        </p:nvPicPr>
        <p:blipFill>
          <a:blip r:embed="rId4"/>
          <a:srcRect t="23230" b="50952"/>
          <a:stretch>
            <a:fillRect/>
          </a:stretch>
        </p:blipFill>
        <p:spPr>
          <a:xfrm>
            <a:off x="6261" y="1752600"/>
            <a:ext cx="9137739" cy="1390650"/>
          </a:xfrm>
          <a:prstGeom prst="rect">
            <a:avLst/>
          </a:prstGeom>
        </p:spPr>
      </p:pic>
      <p:pic>
        <p:nvPicPr>
          <p:cNvPr id="12" name="Εικόνα 6"/>
          <p:cNvPicPr>
            <a:picLocks noChangeAspect="1"/>
          </p:cNvPicPr>
          <p:nvPr/>
        </p:nvPicPr>
        <p:blipFill>
          <a:blip r:embed="rId4"/>
          <a:srcRect t="48871" b="30263"/>
          <a:stretch>
            <a:fillRect/>
          </a:stretch>
        </p:blipFill>
        <p:spPr>
          <a:xfrm>
            <a:off x="6261" y="3133725"/>
            <a:ext cx="9137739" cy="1123950"/>
          </a:xfrm>
          <a:prstGeom prst="rect">
            <a:avLst/>
          </a:prstGeom>
        </p:spPr>
      </p:pic>
      <p:pic>
        <p:nvPicPr>
          <p:cNvPr id="13" name="Εικόνα 6"/>
          <p:cNvPicPr>
            <a:picLocks noChangeAspect="1"/>
          </p:cNvPicPr>
          <p:nvPr/>
        </p:nvPicPr>
        <p:blipFill>
          <a:blip r:embed="rId4"/>
          <a:srcRect t="69384" b="8512"/>
          <a:stretch>
            <a:fillRect/>
          </a:stretch>
        </p:blipFill>
        <p:spPr>
          <a:xfrm>
            <a:off x="6261" y="4238625"/>
            <a:ext cx="9137739" cy="1190625"/>
          </a:xfrm>
          <a:prstGeom prst="rect">
            <a:avLst/>
          </a:prstGeom>
        </p:spPr>
      </p:pic>
      <p:pic>
        <p:nvPicPr>
          <p:cNvPr id="14" name="Εικόνα 6"/>
          <p:cNvPicPr>
            <a:picLocks noChangeAspect="1"/>
          </p:cNvPicPr>
          <p:nvPr/>
        </p:nvPicPr>
        <p:blipFill>
          <a:blip r:embed="rId4"/>
          <a:srcRect t="92372"/>
          <a:stretch>
            <a:fillRect/>
          </a:stretch>
        </p:blipFill>
        <p:spPr>
          <a:xfrm>
            <a:off x="6261" y="5476875"/>
            <a:ext cx="9137739" cy="41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38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90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18535"/>
            <a:ext cx="9144000" cy="273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91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85382"/>
            <a:ext cx="9144000" cy="112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6"/>
          <a:srcRect b="50087"/>
          <a:stretch>
            <a:fillRect/>
          </a:stretch>
        </p:blipFill>
        <p:spPr bwMode="auto">
          <a:xfrm>
            <a:off x="0" y="1741007"/>
            <a:ext cx="9144000" cy="123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7"/>
          <a:srcRect b="61475"/>
          <a:stretch>
            <a:fillRect/>
          </a:stretch>
        </p:blipFill>
        <p:spPr bwMode="auto">
          <a:xfrm>
            <a:off x="0" y="4181475"/>
            <a:ext cx="88074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359400"/>
            <a:ext cx="88900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 t="49527" b="33477"/>
          <a:stretch>
            <a:fillRect/>
          </a:stretch>
        </p:blipFill>
        <p:spPr bwMode="auto">
          <a:xfrm>
            <a:off x="0" y="2962275"/>
            <a:ext cx="9144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 t="65750" b="16867"/>
          <a:stretch>
            <a:fillRect/>
          </a:stretch>
        </p:blipFill>
        <p:spPr bwMode="auto">
          <a:xfrm>
            <a:off x="0" y="3362325"/>
            <a:ext cx="9144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/>
          <a:srcRect t="81974"/>
          <a:stretch>
            <a:fillRect/>
          </a:stretch>
        </p:blipFill>
        <p:spPr bwMode="auto">
          <a:xfrm>
            <a:off x="0" y="3762375"/>
            <a:ext cx="9144000" cy="44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/>
          <a:srcRect t="37705" b="28688"/>
          <a:stretch>
            <a:fillRect/>
          </a:stretch>
        </p:blipFill>
        <p:spPr bwMode="auto">
          <a:xfrm>
            <a:off x="0" y="4619625"/>
            <a:ext cx="88074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/>
          <a:srcRect t="67213"/>
          <a:stretch>
            <a:fillRect/>
          </a:stretch>
        </p:blipFill>
        <p:spPr bwMode="auto">
          <a:xfrm>
            <a:off x="0" y="4962525"/>
            <a:ext cx="88074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92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57049"/>
            <a:ext cx="9144000" cy="6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383972"/>
            <a:ext cx="9144000" cy="66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2575" y="2378471"/>
            <a:ext cx="5724525" cy="352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93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grpSp>
        <p:nvGrpSpPr>
          <p:cNvPr id="12" name="11 - Ομάδα"/>
          <p:cNvGrpSpPr/>
          <p:nvPr/>
        </p:nvGrpSpPr>
        <p:grpSpPr>
          <a:xfrm>
            <a:off x="381001" y="487098"/>
            <a:ext cx="7753350" cy="5847026"/>
            <a:chOff x="381001" y="487098"/>
            <a:chExt cx="7753350" cy="584702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1001" y="487098"/>
              <a:ext cx="7753350" cy="1703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8150" y="2149445"/>
              <a:ext cx="7696200" cy="4184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94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7725" y="593724"/>
            <a:ext cx="757284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95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350" y="625474"/>
            <a:ext cx="8983752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399" y="1816099"/>
            <a:ext cx="8991601" cy="207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6850" y="4130226"/>
            <a:ext cx="7366000" cy="155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96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54050"/>
            <a:ext cx="8964486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863725"/>
            <a:ext cx="8840024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/>
          <a:srcRect b="50000"/>
          <a:stretch>
            <a:fillRect/>
          </a:stretch>
        </p:blipFill>
        <p:spPr bwMode="auto">
          <a:xfrm>
            <a:off x="130175" y="5378450"/>
            <a:ext cx="76073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97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 t="25143"/>
          <a:stretch>
            <a:fillRect/>
          </a:stretch>
        </p:blipFill>
        <p:spPr bwMode="auto">
          <a:xfrm>
            <a:off x="0" y="619125"/>
            <a:ext cx="8577937" cy="124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649" y="2158999"/>
            <a:ext cx="801351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98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124" y="746124"/>
            <a:ext cx="8339393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0" y="6413375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63000">
                <a:srgbClr val="E7E6E6"/>
              </a:gs>
              <a:gs pos="1300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67659" y="6465216"/>
            <a:ext cx="971528" cy="36512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1003">
            <a:schemeClr val="lt2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sz="1600" b="1" dirty="0">
                <a:latin typeface="Segoe Print" pitchFamily="2" charset="0"/>
              </a:rPr>
              <a:t>-</a:t>
            </a:r>
            <a:fld id="{88BCD639-D2CA-444D-BC4F-976ED0A8EE9F}" type="slidenum">
              <a:rPr lang="el-GR" sz="1600" b="1">
                <a:latin typeface="Segoe Print" pitchFamily="2" charset="0"/>
              </a:rPr>
              <a:pPr algn="ctr"/>
              <a:t>99</a:t>
            </a:fld>
            <a:r>
              <a:rPr lang="el-GR" sz="1600" b="1" dirty="0">
                <a:latin typeface="Segoe Print" pitchFamily="2" charset="0"/>
              </a:rPr>
              <a:t>-</a:t>
            </a:r>
            <a:endParaRPr lang="el-GR" b="1" dirty="0">
              <a:latin typeface="Segoe Print" pitchFamily="2" charset="0"/>
            </a:endParaRPr>
          </a:p>
        </p:txBody>
      </p:sp>
      <p:sp>
        <p:nvSpPr>
          <p:cNvPr id="11" name="4 - Ορθογώνιο"/>
          <p:cNvSpPr/>
          <p:nvPr/>
        </p:nvSpPr>
        <p:spPr>
          <a:xfrm>
            <a:off x="-12070" y="21187"/>
            <a:ext cx="9144000" cy="428604"/>
          </a:xfrm>
          <a:prstGeom prst="rect">
            <a:avLst/>
          </a:prstGeom>
          <a:gradFill flip="none" rotWithShape="1">
            <a:gsLst>
              <a:gs pos="0">
                <a:schemeClr val="lt2">
                  <a:tint val="93000"/>
                  <a:satMod val="150000"/>
                  <a:shade val="98000"/>
                  <a:lumMod val="102000"/>
                </a:schemeClr>
              </a:gs>
              <a:gs pos="76000">
                <a:srgbClr val="E7E6E6"/>
              </a:gs>
              <a:gs pos="0">
                <a:schemeClr val="lt2">
                  <a:tint val="98000"/>
                  <a:satMod val="130000"/>
                  <a:shade val="90000"/>
                  <a:lumMod val="103000"/>
                </a:schemeClr>
              </a:gs>
              <a:gs pos="92000">
                <a:schemeClr val="lt2">
                  <a:shade val="63000"/>
                  <a:satMod val="120000"/>
                </a:schemeClr>
              </a:gs>
            </a:gsLst>
            <a:path path="shape">
              <a:fillToRect l="50000" t="50000" r="50000" b="50000"/>
            </a:path>
            <a:tileRect/>
          </a:gradFill>
          <a:ln/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84" y="6465216"/>
            <a:ext cx="4972050" cy="31772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2" y="55980"/>
            <a:ext cx="4133850" cy="36700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1" y="-470730"/>
            <a:ext cx="1775830" cy="22258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" y="514350"/>
            <a:ext cx="844114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023725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812</TotalTime>
  <Words>298</Words>
  <Application>Microsoft Office PowerPoint</Application>
  <PresentationFormat>Προβολή στην οθόνη (4:3)</PresentationFormat>
  <Paragraphs>149</Paragraphs>
  <Slides>149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149</vt:i4>
      </vt:variant>
    </vt:vector>
  </HeadingPairs>
  <TitlesOfParts>
    <vt:vector size="155" baseType="lpstr">
      <vt:lpstr>Arial</vt:lpstr>
      <vt:lpstr>Calibri</vt:lpstr>
      <vt:lpstr>Calibri Light</vt:lpstr>
      <vt:lpstr>Segoe Print</vt:lpstr>
      <vt:lpstr>Segoe Script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Gregory Karp</dc:creator>
  <cp:lastModifiedBy>Gregory Karp</cp:lastModifiedBy>
  <cp:revision>72</cp:revision>
  <dcterms:created xsi:type="dcterms:W3CDTF">2016-04-03T19:35:12Z</dcterms:created>
  <dcterms:modified xsi:type="dcterms:W3CDTF">2017-11-05T23:04:01Z</dcterms:modified>
</cp:coreProperties>
</file>